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706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US 290 HWY / WILLIAM CANNON DR
Intersection ID: 5144899
Cardinal Direction: N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Arrow Only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Straight Arrow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Straight Arrow Only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706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US 290 HWY / WILLIAM CANNON DR
Intersection ID: 5144899
Cardinal Direction: 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Arrow Only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Straight Arrow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Straight Right Arrow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706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US 290 HWY / WILLIAM CANNON DR
Intersection ID: 5144899
Cardinal Direction: E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Right Arrow Only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No Left U Turn Arrow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Right On Red Arrow After Stop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706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US 290 HWY / WILLIAM CANNON DR
Intersection ID: 5144899
Cardinal Direction: W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Right On Red Arrow After Stop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No Left U Turn Arrow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